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72" r:id="rId3"/>
    <p:sldId id="273" r:id="rId4"/>
    <p:sldId id="262" r:id="rId5"/>
    <p:sldId id="263" r:id="rId6"/>
    <p:sldId id="260" r:id="rId7"/>
    <p:sldId id="264" r:id="rId8"/>
    <p:sldId id="265" r:id="rId9"/>
    <p:sldId id="266" r:id="rId10"/>
    <p:sldId id="268" r:id="rId11"/>
    <p:sldId id="269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273" y="4639235"/>
            <a:ext cx="3602182" cy="129857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7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9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137" y="1335958"/>
            <a:ext cx="4520045" cy="31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6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1"/>
            <a:ext cx="5105400" cy="761999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একক কাজঃউপলক্ষণ কী?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743200"/>
            <a:ext cx="2743201" cy="2362200"/>
          </a:xfrm>
        </p:spPr>
        <p:txBody>
          <a:bodyPr>
            <a:normAutofit/>
          </a:bodyPr>
          <a:lstStyle/>
          <a:p>
            <a:r>
              <a:rPr lang="bn-BD" sz="2800" dirty="0" smtClean="0"/>
              <a:t>দলীয় কাজঃচিত্রে উল্লেখিত মানুষ ও কুকুরের মধ্যে পার্থক্যের বিষয়টি কী এবং কেন?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63" y="2362200"/>
            <a:ext cx="3276600" cy="2408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88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ব্যক্ত্যর্থ কী?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জাত্যর্থ কী?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8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19200"/>
            <a:ext cx="563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বাড়ির কাজঃ একজন ছাত্রী হিসেবে তুমি তোমার মধ্যে বিদ্যমান বিধেয়ক গুলো ব্যাখ্যা কর।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7613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84928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ধন্যবাদ সবাইকে  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80285"/>
            <a:ext cx="6705600" cy="329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265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71" y="3615032"/>
            <a:ext cx="7202658" cy="1519676"/>
          </a:xfrm>
        </p:spPr>
        <p:txBody>
          <a:bodyPr/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Cantonment Public School And College,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Mymensingh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1353"/>
            <a:ext cx="6400801" cy="1752600"/>
          </a:xfrm>
        </p:spPr>
        <p:txBody>
          <a:bodyPr>
            <a:normAutofit lnSpcReduction="10000"/>
          </a:bodyPr>
          <a:lstStyle/>
          <a:p>
            <a:pPr algn="r"/>
            <a:endParaRPr lang="en-US" i="1" dirty="0" smtClean="0">
              <a:solidFill>
                <a:schemeClr val="tx1"/>
              </a:solidFill>
            </a:endParaRPr>
          </a:p>
          <a:p>
            <a:pPr algn="r"/>
            <a:endParaRPr lang="en-US" i="1" dirty="0" smtClean="0">
              <a:solidFill>
                <a:schemeClr val="tx1"/>
              </a:solidFill>
            </a:endParaRPr>
          </a:p>
          <a:p>
            <a:pPr algn="r"/>
            <a:endParaRPr lang="en-US" i="1" dirty="0" smtClean="0">
              <a:solidFill>
                <a:schemeClr val="tx1"/>
              </a:solidFill>
            </a:endParaRPr>
          </a:p>
          <a:p>
            <a:pPr algn="r"/>
            <a:r>
              <a:rPr lang="en-US" i="1" dirty="0" smtClean="0">
                <a:solidFill>
                  <a:schemeClr val="tx1"/>
                </a:solidFill>
              </a:rPr>
              <a:t>An Ideal Academy</a:t>
            </a:r>
          </a:p>
        </p:txBody>
      </p:sp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1174"/>
            <a:ext cx="9144000" cy="14700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86265" y="1981200"/>
            <a:ext cx="10916530" cy="39226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আকন্দ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l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ক্যান্টনমেন্ট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কলেজ,মোমেনশাহী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 ০১৯১১৯৬৯৬৫০,০১৬১১৯৬৯৬৫০</a:t>
            </a:r>
          </a:p>
          <a:p>
            <a:pPr algn="l"/>
            <a:r>
              <a:rPr lang="en-US" sz="4400" dirty="0" smtClean="0">
                <a:solidFill>
                  <a:srgbClr val="002060"/>
                </a:solidFill>
                <a:latin typeface="Mistral" pitchFamily="66" charset="0"/>
                <a:cs typeface="NikoshBAN" pitchFamily="2" charset="0"/>
              </a:rPr>
              <a:t>Email:- alamakand@yahoo.com</a:t>
            </a:r>
            <a:endParaRPr lang="en-US" sz="4400" dirty="0">
              <a:solidFill>
                <a:srgbClr val="002060"/>
              </a:solidFill>
              <a:latin typeface="Mistral" pitchFamily="66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01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33600" y="457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পূর্ব জ্ঞান যাচাই </a:t>
            </a:r>
            <a:endParaRPr lang="en-US" sz="5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6" y="1547417"/>
            <a:ext cx="1946924" cy="265220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048000" y="1452265"/>
            <a:ext cx="3276600" cy="44151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62450" y="3145482"/>
            <a:ext cx="647700" cy="1028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8867" y="3475166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জীব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4191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পরফিরি হন একজন যুক্তিবিদ।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3276600" y="1452265"/>
            <a:ext cx="1138535" cy="11385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7" y="1298342"/>
            <a:ext cx="721819" cy="10903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58258" y="2436911"/>
            <a:ext cx="1628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জীব বৃত্তি+বুদ্ধি বৃত্তি</a:t>
            </a:r>
            <a:endParaRPr lang="en-US" sz="1400" dirty="0"/>
          </a:p>
        </p:txBody>
      </p:sp>
      <p:sp>
        <p:nvSpPr>
          <p:cNvPr id="31" name="Oval 30"/>
          <p:cNvSpPr/>
          <p:nvPr/>
        </p:nvSpPr>
        <p:spPr>
          <a:xfrm>
            <a:off x="5867400" y="2271419"/>
            <a:ext cx="1601688" cy="1601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35" y="2394241"/>
            <a:ext cx="2213765" cy="9585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15235" y="3475166"/>
            <a:ext cx="203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জীব বৃত্তি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942147" y="4725888"/>
            <a:ext cx="1489502" cy="14895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172135" y="5944978"/>
            <a:ext cx="251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50" dirty="0" smtClean="0"/>
              <a:t>বিচারক=জীব বৃত্তি+বুদ্ধি বৃত্তি+বিচারশক্তি।</a:t>
            </a:r>
            <a:endParaRPr lang="en-US" sz="105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42" y="4768515"/>
            <a:ext cx="1983229" cy="1110608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5101864" y="4442596"/>
            <a:ext cx="1653853" cy="1653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37" y="447709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65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30" grpId="0"/>
      <p:bldP spid="38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24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বিধেয়ক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পাঠ ঘোষনা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7132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838200"/>
            <a:ext cx="7772400" cy="594360"/>
          </a:xfrm>
        </p:spPr>
        <p:txBody>
          <a:bodyPr>
            <a:noAutofit/>
          </a:bodyPr>
          <a:lstStyle/>
          <a:p>
            <a:r>
              <a:rPr lang="bn-BD" sz="4400" dirty="0" smtClean="0"/>
              <a:t>শিখনফলঃ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295400"/>
            <a:ext cx="7315200" cy="4691063"/>
          </a:xfrm>
        </p:spPr>
        <p:txBody>
          <a:bodyPr>
            <a:noAutofit/>
          </a:bodyPr>
          <a:lstStyle/>
          <a:p>
            <a:pPr algn="l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পাঠের শেষে শিক্ষার্থী জানতে পারবে---</a:t>
            </a:r>
          </a:p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বিধেয়ক কী?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বিধেয় ও বিধেয়কের মধ্যে পার্থক্য কী?</a:t>
            </a:r>
          </a:p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যুক্তিবাক্যের বিধেয় পদটি্র  সাথে উদ্দ্যেশ্য পদের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ধরণের সম্পর্ক থাকতে পারে।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1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8598" y="1474232"/>
            <a:ext cx="42672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40776" y="2964597"/>
            <a:ext cx="26670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5753099" y="3478768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মানুষ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3099" y="1447800"/>
            <a:ext cx="110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ডাক্তার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দার্শনিক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81713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কবি সাহিত্যিক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32766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প্রকৌশলি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03077" y="49852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বিচারক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37719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রাজনীতিবিদ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498526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সাধারন মানুষ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0776" y="597877"/>
            <a:ext cx="198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জাতি ও উপজাতি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4217432"/>
            <a:ext cx="82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ডাক্তার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1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লক্ষণ ও উপলক্ষণ</a:t>
            </a:r>
            <a:endParaRPr lang="en-US" sz="3600" dirty="0"/>
          </a:p>
        </p:txBody>
      </p:sp>
      <p:sp>
        <p:nvSpPr>
          <p:cNvPr id="3" name="Isosceles Triangle 2"/>
          <p:cNvSpPr/>
          <p:nvPr/>
        </p:nvSpPr>
        <p:spPr>
          <a:xfrm>
            <a:off x="4071074" y="685800"/>
            <a:ext cx="3182112" cy="2743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09089" y="457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জীব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71950" y="3124200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r>
              <a:rPr lang="bn-BD" dirty="0" smtClean="0"/>
              <a:t>মানুষ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3124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পশুপাখি=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124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জীব বৃত্তি+বুদ্ধি বৃত্তি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3124200"/>
            <a:ext cx="1219200" cy="37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জীব বৃত্তি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4819650" y="4267200"/>
            <a:ext cx="1943100" cy="1371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জীব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0404" y="5428565"/>
            <a:ext cx="92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মানুষ=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541611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জীববৃত্তি</a:t>
            </a:r>
            <a:endParaRPr lang="en-US" dirty="0" smtClean="0"/>
          </a:p>
          <a:p>
            <a:r>
              <a:rPr lang="bn-BD" dirty="0" smtClean="0"/>
              <a:t>+বুদ্ধি বৃত্তি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56889" y="5410200"/>
            <a:ext cx="1701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বিচারক=জীববৃত্তি+বুদ্ধিবৃত্তি</a:t>
            </a:r>
            <a:endParaRPr lang="en-US" dirty="0" smtClean="0"/>
          </a:p>
          <a:p>
            <a:r>
              <a:rPr lang="bn-BD" dirty="0" smtClean="0"/>
              <a:t>+বিচার শক্তি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270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অবান্তর লক্ষণ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38020"/>
            <a:ext cx="3810000" cy="3248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99242"/>
            <a:ext cx="3238500" cy="3251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3550" y="515709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শেতাঙ্গ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08622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কৃষ্ণাঙ্গ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43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1584</TotalTime>
  <Words>171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Slide 1</vt:lpstr>
      <vt:lpstr>Cantonment Public School And College, Mymensingh.</vt:lpstr>
      <vt:lpstr>শিক্ষক পরচিতি</vt:lpstr>
      <vt:lpstr>Slide 4</vt:lpstr>
      <vt:lpstr>Slide 5</vt:lpstr>
      <vt:lpstr>শিখনফলঃ</vt:lpstr>
      <vt:lpstr>Slide 7</vt:lpstr>
      <vt:lpstr>Slide 8</vt:lpstr>
      <vt:lpstr>Slide 9</vt:lpstr>
      <vt:lpstr>একক কাজঃউপলক্ষণ কী?</vt:lpstr>
      <vt:lpstr>মূল্যায়ন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</dc:creator>
  <cp:lastModifiedBy>LABPC</cp:lastModifiedBy>
  <cp:revision>95</cp:revision>
  <dcterms:created xsi:type="dcterms:W3CDTF">2006-08-16T00:00:00Z</dcterms:created>
  <dcterms:modified xsi:type="dcterms:W3CDTF">2016-11-19T03:04:51Z</dcterms:modified>
</cp:coreProperties>
</file>